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6"/>
  </p:notesMasterIdLst>
  <p:sldIdLst>
    <p:sldId id="256" r:id="rId5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448"/>
    <p:restoredTop sz="94681"/>
  </p:normalViewPr>
  <p:slideViewPr>
    <p:cSldViewPr snapToGrid="0">
      <p:cViewPr varScale="1">
        <p:scale>
          <a:sx n="116" d="100"/>
          <a:sy n="116" d="100"/>
        </p:scale>
        <p:origin x="456" y="17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nald van Raaphorst" userId="565b138c-8d90-4004-8386-ca03ea1be4cb" providerId="ADAL" clId="{D1FAD07D-3B3E-5EC7-B61F-160B959BD943}"/>
    <pc:docChg chg="undo custSel delSld modSld">
      <pc:chgData name="Ronald van Raaphorst" userId="565b138c-8d90-4004-8386-ca03ea1be4cb" providerId="ADAL" clId="{D1FAD07D-3B3E-5EC7-B61F-160B959BD943}" dt="2026-08-25T14:01:40.997" v="659" actId="20577"/>
      <pc:docMkLst>
        <pc:docMk/>
      </pc:docMkLst>
      <pc:sldChg chg="addSp delSp modSp mod">
        <pc:chgData name="Ronald van Raaphorst" userId="565b138c-8d90-4004-8386-ca03ea1be4cb" providerId="ADAL" clId="{D1FAD07D-3B3E-5EC7-B61F-160B959BD943}" dt="2026-08-25T14:01:40.997" v="659" actId="20577"/>
        <pc:sldMkLst>
          <pc:docMk/>
          <pc:sldMk cId="1548092776" sldId="256"/>
        </pc:sldMkLst>
        <pc:spChg chg="mod topLvl">
          <ac:chgData name="Ronald van Raaphorst" userId="565b138c-8d90-4004-8386-ca03ea1be4cb" providerId="ADAL" clId="{D1FAD07D-3B3E-5EC7-B61F-160B959BD943}" dt="2026-08-25T14:01:40.997" v="659" actId="20577"/>
          <ac:spMkLst>
            <pc:docMk/>
            <pc:sldMk cId="1548092776" sldId="256"/>
            <ac:spMk id="6" creationId="{7A13F43B-8396-8666-B0A5-23E8B14767DF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B35A9D-DA99-5E46-B0F2-92828FD56927}" type="datetimeFigureOut">
              <a:t>25-08-2026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472BB9-AA34-8A49-9DEC-AD5BE954C62A}" type="slidenum"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620289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E7CACE7-8625-AF41-1815-A5E37CD229B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1CC4674C-9BCA-69C6-8A7C-4451B89CAA2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036F214B-0ACA-CFA8-3DB0-CC09CD9B34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1FAB03-F2B8-1E4E-B0A3-8FDDB31C19E4}" type="datetimeFigureOut">
              <a:t>25-08-2026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25A4A30F-2597-4CFF-D63D-CCD4C11FC9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27435BC5-A065-C6EE-FC12-8BD850AE54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45E6FA-5787-294F-BBA6-5B306265E570}" type="slidenum"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995304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E46F3EC-C1AA-72D2-EBAF-4D15BF0909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26569C81-A8B9-383D-68CC-37BFB0215E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C50A004D-96E3-96AC-E636-D3319CB964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1FAB03-F2B8-1E4E-B0A3-8FDDB31C19E4}" type="datetimeFigureOut">
              <a:t>25-08-2026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35DBCF3F-0C8F-75A4-253B-3A1F239EF0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0C84782A-EB0A-8BD4-6272-ED0E2B3920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45E6FA-5787-294F-BBA6-5B306265E570}" type="slidenum"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481643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EE6CBF0-A184-4C71-5A95-7ED6E61195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6ACBD291-4EAD-4550-BED8-BE0BF28D84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9C27E80E-F6B2-DA25-D1E3-23C1463B56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1FAB03-F2B8-1E4E-B0A3-8FDDB31C19E4}" type="datetimeFigureOut">
              <a:t>25-08-2026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1B6265DF-5212-BC4F-45AC-FBA1A74FBE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3452C894-77AA-61A3-3F09-51EBB54164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45E6FA-5787-294F-BBA6-5B306265E570}" type="slidenum"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409760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7EFBE9D-F32F-5D68-39CA-4C0D1C4D00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CEF3772A-BDE7-FD72-7B60-49C4FAB2FDF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4BF373B6-59FB-6FFF-C63A-BB51CBA7AB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3EAA7A96-3547-DA46-CD5C-EBE54B53B1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1FAB03-F2B8-1E4E-B0A3-8FDDB31C19E4}" type="datetimeFigureOut">
              <a:t>25-08-2026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92AB7F1E-36EB-56E3-2F9E-6AEDF948D5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5CBCA5F7-5192-6CBE-D01B-FBD8C84801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45E6FA-5787-294F-BBA6-5B306265E570}" type="slidenum"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64948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1A1BA0D-3F7F-5169-20EB-57F9591231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F8FE2CE5-9E72-F7BE-658D-96884C7A02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5AB23753-993C-1A7C-E1AF-14E9ADBB7D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050D07BE-B358-F49A-67E0-E0406DD1875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7B633950-1499-DC19-4275-5541ABDBDAF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D21FFC6E-06DB-6CC9-44E8-8A9E1E829A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1FAB03-F2B8-1E4E-B0A3-8FDDB31C19E4}" type="datetimeFigureOut">
              <a:t>25-08-2026</a:t>
            </a:fld>
            <a:endParaRPr lang="nl-NL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CA0E498C-E63E-12D9-629D-88410CFDB4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5DDB3EDC-6861-1E59-7036-433C0FBB35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45E6FA-5787-294F-BBA6-5B306265E570}" type="slidenum"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707352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952CFDC-0B63-D543-2EA8-C87D981DDD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B18C6E78-00A9-F955-9A9B-E5AF39431E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1FAB03-F2B8-1E4E-B0A3-8FDDB31C19E4}" type="datetimeFigureOut">
              <a:t>25-08-2026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065C00D2-9203-4B73-5315-A753B8EB1E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AB02ACAF-D321-D954-A15D-65DC912B1C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45E6FA-5787-294F-BBA6-5B306265E570}" type="slidenum"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029833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C08AF9A6-054B-63BD-FE90-A05DB61585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1FAB03-F2B8-1E4E-B0A3-8FDDB31C19E4}" type="datetimeFigureOut">
              <a:t>25-08-2026</a:t>
            </a:fld>
            <a:endParaRPr lang="nl-NL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92A7554F-E875-914D-8091-9B5E12E30A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F7489011-1151-4F12-D129-061E9FA343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45E6FA-5787-294F-BBA6-5B306265E570}" type="slidenum"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956380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B04A63F-FC57-94E5-5C7A-18D83BBF0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EF89CF08-E47B-F3FE-35D6-9161220C1F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523B7302-46C4-2B94-ED53-F9F3364350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AD633731-D3DD-6E96-4EC6-1629341C4D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1FAB03-F2B8-1E4E-B0A3-8FDDB31C19E4}" type="datetimeFigureOut">
              <a:t>25-08-2026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EAB72D4C-94F1-E89A-C712-38791C27B6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40839E63-64F4-A887-3676-0607C180D9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45E6FA-5787-294F-BBA6-5B306265E570}" type="slidenum"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15116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2413FC8-EC6A-1544-BD2E-3D3EC04E8F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1BEC4231-CD7D-BC3F-D271-3D0503FF739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0F6CF774-81CB-CF54-7AAA-4F880F5DD4E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7FE2BB09-8B48-2C22-058B-5202C42A3A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1FAB03-F2B8-1E4E-B0A3-8FDDB31C19E4}" type="datetimeFigureOut">
              <a:t>25-08-2026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30406605-8AF1-460A-2526-760AE006D1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9FB4A4F1-A7EA-0925-7E3F-DB335A19C7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45E6FA-5787-294F-BBA6-5B306265E570}" type="slidenum"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985774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7B31BE8-95C8-2EC5-470F-3A33865EE4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60B7C01C-9263-DF69-EBE9-BAFAD1AE41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4867EC4A-3C25-E552-BFEC-B79D91215D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1FAB03-F2B8-1E4E-B0A3-8FDDB31C19E4}" type="datetimeFigureOut">
              <a:t>25-08-2026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4E2F3FC4-7259-BFC2-A4E1-5A94ECB122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7C4EFD59-E58F-8CC8-7264-1132B3F3CA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45E6FA-5787-294F-BBA6-5B306265E570}" type="slidenum"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159635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A0EC8FE0-7E36-4730-C295-C4D0B065A5B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64551891-2B74-8D29-D03F-33B5F4582E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4EC104A5-F9B4-7B2D-1B88-7112ABFE64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1FAB03-F2B8-1E4E-B0A3-8FDDB31C19E4}" type="datetimeFigureOut">
              <a:t>25-08-2026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E1DBBF1C-A5FD-A7D3-DDF0-B742742253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F7DC7779-8B19-11D2-5B2E-9357C0DAF7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45E6FA-5787-294F-BBA6-5B306265E570}" type="slidenum"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534160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25331CED-2893-6008-35F3-DCB43900F2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F8AACA57-7E0E-2F0E-D139-C405C67238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40444911-EFCD-B322-9435-56AE5B232C6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A1FAB03-F2B8-1E4E-B0A3-8FDDB31C19E4}" type="datetimeFigureOut">
              <a:t>25-08-2026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87D01D96-D8EE-671C-81DB-086E5B9985F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C27997FE-DE35-40B2-C7A7-87CA2D9C3CA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745E6FA-5787-294F-BBA6-5B306265E570}" type="slidenum"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563723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hoek 4">
            <a:extLst>
              <a:ext uri="{FF2B5EF4-FFF2-40B4-BE49-F238E27FC236}">
                <a16:creationId xmlns:a16="http://schemas.microsoft.com/office/drawing/2014/main" id="{C318B726-7D95-488D-0CB0-1AB5D05F3420}"/>
              </a:ext>
            </a:extLst>
          </p:cNvPr>
          <p:cNvSpPr/>
          <p:nvPr/>
        </p:nvSpPr>
        <p:spPr>
          <a:xfrm>
            <a:off x="2498651" y="1257614"/>
            <a:ext cx="7219507" cy="507847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7A13F43B-8396-8666-B0A5-23E8B14767DF}"/>
              </a:ext>
            </a:extLst>
          </p:cNvPr>
          <p:cNvSpPr txBox="1"/>
          <p:nvPr/>
        </p:nvSpPr>
        <p:spPr>
          <a:xfrm>
            <a:off x="2498651" y="1576156"/>
            <a:ext cx="72195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 i="1">
                <a:solidFill>
                  <a:schemeClr val="accent1"/>
                </a:solidFill>
              </a:rPr>
              <a:t>  Cesuur: cijfer 6 of 7 indien alle LU’s ‘Op niveau’ (3)</a:t>
            </a:r>
            <a:endParaRPr lang="nl-NL" b="1" i="1"/>
          </a:p>
        </p:txBody>
      </p:sp>
      <p:cxnSp>
        <p:nvCxnSpPr>
          <p:cNvPr id="8" name="Rechte verbindingslijn 7">
            <a:extLst>
              <a:ext uri="{FF2B5EF4-FFF2-40B4-BE49-F238E27FC236}">
                <a16:creationId xmlns:a16="http://schemas.microsoft.com/office/drawing/2014/main" id="{F2846E5A-B9E4-4461-BB63-3BA9C6C46A1D}"/>
              </a:ext>
            </a:extLst>
          </p:cNvPr>
          <p:cNvCxnSpPr>
            <a:cxnSpLocks/>
          </p:cNvCxnSpPr>
          <p:nvPr/>
        </p:nvCxnSpPr>
        <p:spPr>
          <a:xfrm>
            <a:off x="8400256" y="1986676"/>
            <a:ext cx="0" cy="3613711"/>
          </a:xfrm>
          <a:prstGeom prst="line">
            <a:avLst/>
          </a:prstGeom>
          <a:ln w="19050">
            <a:solidFill>
              <a:schemeClr val="accent1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Rechte verbindingslijn 8">
            <a:extLst>
              <a:ext uri="{FF2B5EF4-FFF2-40B4-BE49-F238E27FC236}">
                <a16:creationId xmlns:a16="http://schemas.microsoft.com/office/drawing/2014/main" id="{4EE862AD-DFD1-283F-144E-2A6B48271CFF}"/>
              </a:ext>
            </a:extLst>
          </p:cNvPr>
          <p:cNvCxnSpPr>
            <a:cxnSpLocks/>
          </p:cNvCxnSpPr>
          <p:nvPr/>
        </p:nvCxnSpPr>
        <p:spPr>
          <a:xfrm flipV="1">
            <a:off x="3749634" y="5600386"/>
            <a:ext cx="4650622" cy="1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Rechte verbindingslijn 9">
            <a:extLst>
              <a:ext uri="{FF2B5EF4-FFF2-40B4-BE49-F238E27FC236}">
                <a16:creationId xmlns:a16="http://schemas.microsoft.com/office/drawing/2014/main" id="{9712892B-56E0-6951-5C6A-CE9423C04E33}"/>
              </a:ext>
            </a:extLst>
          </p:cNvPr>
          <p:cNvCxnSpPr>
            <a:cxnSpLocks/>
          </p:cNvCxnSpPr>
          <p:nvPr/>
        </p:nvCxnSpPr>
        <p:spPr>
          <a:xfrm flipV="1">
            <a:off x="3935761" y="3374999"/>
            <a:ext cx="4464000" cy="2196000"/>
          </a:xfrm>
          <a:prstGeom prst="line">
            <a:avLst/>
          </a:prstGeom>
          <a:ln w="38100" cap="rnd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Rechte verbindingslijn 10">
            <a:extLst>
              <a:ext uri="{FF2B5EF4-FFF2-40B4-BE49-F238E27FC236}">
                <a16:creationId xmlns:a16="http://schemas.microsoft.com/office/drawing/2014/main" id="{2F6CD743-BFFF-DBF6-8A3F-64A58E73836D}"/>
              </a:ext>
            </a:extLst>
          </p:cNvPr>
          <p:cNvCxnSpPr>
            <a:cxnSpLocks/>
          </p:cNvCxnSpPr>
          <p:nvPr/>
        </p:nvCxnSpPr>
        <p:spPr>
          <a:xfrm>
            <a:off x="8262234" y="5500088"/>
            <a:ext cx="0" cy="22033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Rechte verbindingslijn 12">
            <a:extLst>
              <a:ext uri="{FF2B5EF4-FFF2-40B4-BE49-F238E27FC236}">
                <a16:creationId xmlns:a16="http://schemas.microsoft.com/office/drawing/2014/main" id="{80A00272-B813-D89C-C7CF-CF957E1490B4}"/>
              </a:ext>
            </a:extLst>
          </p:cNvPr>
          <p:cNvCxnSpPr>
            <a:cxnSpLocks/>
          </p:cNvCxnSpPr>
          <p:nvPr/>
        </p:nvCxnSpPr>
        <p:spPr>
          <a:xfrm>
            <a:off x="6817865" y="5500088"/>
            <a:ext cx="0" cy="22033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Rechte verbindingslijn 13">
            <a:extLst>
              <a:ext uri="{FF2B5EF4-FFF2-40B4-BE49-F238E27FC236}">
                <a16:creationId xmlns:a16="http://schemas.microsoft.com/office/drawing/2014/main" id="{5661843E-1E62-700A-94FE-F373789E8572}"/>
              </a:ext>
            </a:extLst>
          </p:cNvPr>
          <p:cNvCxnSpPr>
            <a:cxnSpLocks/>
          </p:cNvCxnSpPr>
          <p:nvPr/>
        </p:nvCxnSpPr>
        <p:spPr>
          <a:xfrm>
            <a:off x="3935761" y="4869160"/>
            <a:ext cx="4464495" cy="0"/>
          </a:xfrm>
          <a:prstGeom prst="line">
            <a:avLst/>
          </a:prstGeom>
          <a:ln w="12700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6" name="Tekstvak 15">
            <a:extLst>
              <a:ext uri="{FF2B5EF4-FFF2-40B4-BE49-F238E27FC236}">
                <a16:creationId xmlns:a16="http://schemas.microsoft.com/office/drawing/2014/main" id="{CC9DC8E7-94D0-E17A-EAFF-B6765AAEDF03}"/>
              </a:ext>
            </a:extLst>
          </p:cNvPr>
          <p:cNvSpPr txBox="1"/>
          <p:nvPr/>
        </p:nvSpPr>
        <p:spPr>
          <a:xfrm>
            <a:off x="5028834" y="5713511"/>
            <a:ext cx="7601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b="1"/>
              <a:t>VE1</a:t>
            </a:r>
          </a:p>
        </p:txBody>
      </p:sp>
      <p:sp>
        <p:nvSpPr>
          <p:cNvPr id="17" name="Tekstvak 16">
            <a:extLst>
              <a:ext uri="{FF2B5EF4-FFF2-40B4-BE49-F238E27FC236}">
                <a16:creationId xmlns:a16="http://schemas.microsoft.com/office/drawing/2014/main" id="{85C8B612-1B50-85D5-67E0-0BBF1776053B}"/>
              </a:ext>
            </a:extLst>
          </p:cNvPr>
          <p:cNvSpPr txBox="1"/>
          <p:nvPr/>
        </p:nvSpPr>
        <p:spPr>
          <a:xfrm>
            <a:off x="6421070" y="5713511"/>
            <a:ext cx="7601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b="1"/>
              <a:t>VE2</a:t>
            </a:r>
          </a:p>
        </p:txBody>
      </p:sp>
      <p:sp>
        <p:nvSpPr>
          <p:cNvPr id="18" name="Tekstvak 17">
            <a:extLst>
              <a:ext uri="{FF2B5EF4-FFF2-40B4-BE49-F238E27FC236}">
                <a16:creationId xmlns:a16="http://schemas.microsoft.com/office/drawing/2014/main" id="{68FD6419-DE71-E630-6754-A9770B03C0D6}"/>
              </a:ext>
            </a:extLst>
          </p:cNvPr>
          <p:cNvSpPr txBox="1"/>
          <p:nvPr/>
        </p:nvSpPr>
        <p:spPr>
          <a:xfrm>
            <a:off x="7894279" y="5713511"/>
            <a:ext cx="7601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b="1"/>
              <a:t>EE</a:t>
            </a:r>
          </a:p>
        </p:txBody>
      </p:sp>
      <p:sp>
        <p:nvSpPr>
          <p:cNvPr id="19" name="Tekstvak 18">
            <a:extLst>
              <a:ext uri="{FF2B5EF4-FFF2-40B4-BE49-F238E27FC236}">
                <a16:creationId xmlns:a16="http://schemas.microsoft.com/office/drawing/2014/main" id="{CCB52358-CAD0-C8F3-FBF3-0351F4DE7DCD}"/>
              </a:ext>
            </a:extLst>
          </p:cNvPr>
          <p:cNvSpPr txBox="1"/>
          <p:nvPr/>
        </p:nvSpPr>
        <p:spPr>
          <a:xfrm>
            <a:off x="5193477" y="4581128"/>
            <a:ext cx="3800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b="1"/>
              <a:t>3</a:t>
            </a:r>
          </a:p>
        </p:txBody>
      </p:sp>
      <p:sp>
        <p:nvSpPr>
          <p:cNvPr id="20" name="Tekstvak 19">
            <a:extLst>
              <a:ext uri="{FF2B5EF4-FFF2-40B4-BE49-F238E27FC236}">
                <a16:creationId xmlns:a16="http://schemas.microsoft.com/office/drawing/2014/main" id="{8709E0FB-6AD1-F1AC-F846-74968A89FA55}"/>
              </a:ext>
            </a:extLst>
          </p:cNvPr>
          <p:cNvSpPr txBox="1"/>
          <p:nvPr/>
        </p:nvSpPr>
        <p:spPr>
          <a:xfrm>
            <a:off x="6621273" y="4581128"/>
            <a:ext cx="3800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b="1"/>
              <a:t>2</a:t>
            </a:r>
          </a:p>
        </p:txBody>
      </p:sp>
      <p:sp>
        <p:nvSpPr>
          <p:cNvPr id="21" name="Tekstvak 20">
            <a:extLst>
              <a:ext uri="{FF2B5EF4-FFF2-40B4-BE49-F238E27FC236}">
                <a16:creationId xmlns:a16="http://schemas.microsoft.com/office/drawing/2014/main" id="{4C768B2B-4A71-F93A-4817-8BB35EE615F4}"/>
              </a:ext>
            </a:extLst>
          </p:cNvPr>
          <p:cNvSpPr txBox="1"/>
          <p:nvPr/>
        </p:nvSpPr>
        <p:spPr>
          <a:xfrm>
            <a:off x="8069082" y="4581128"/>
            <a:ext cx="3800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b="1"/>
              <a:t>1</a:t>
            </a:r>
          </a:p>
        </p:txBody>
      </p:sp>
      <p:sp>
        <p:nvSpPr>
          <p:cNvPr id="22" name="Tekstvak 21">
            <a:extLst>
              <a:ext uri="{FF2B5EF4-FFF2-40B4-BE49-F238E27FC236}">
                <a16:creationId xmlns:a16="http://schemas.microsoft.com/office/drawing/2014/main" id="{01D2C2A2-6C8B-713B-2390-4DF1CDD1BEFD}"/>
              </a:ext>
            </a:extLst>
          </p:cNvPr>
          <p:cNvSpPr txBox="1"/>
          <p:nvPr/>
        </p:nvSpPr>
        <p:spPr>
          <a:xfrm>
            <a:off x="6631433" y="3861048"/>
            <a:ext cx="3800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b="1"/>
              <a:t>3</a:t>
            </a:r>
          </a:p>
        </p:txBody>
      </p:sp>
      <p:sp>
        <p:nvSpPr>
          <p:cNvPr id="23" name="Tekstvak 22">
            <a:extLst>
              <a:ext uri="{FF2B5EF4-FFF2-40B4-BE49-F238E27FC236}">
                <a16:creationId xmlns:a16="http://schemas.microsoft.com/office/drawing/2014/main" id="{AD612862-3A48-6C20-91A9-72E0FAF15E2C}"/>
              </a:ext>
            </a:extLst>
          </p:cNvPr>
          <p:cNvSpPr txBox="1"/>
          <p:nvPr/>
        </p:nvSpPr>
        <p:spPr>
          <a:xfrm>
            <a:off x="8074162" y="3861048"/>
            <a:ext cx="3800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b="1"/>
              <a:t>2</a:t>
            </a:r>
          </a:p>
        </p:txBody>
      </p:sp>
      <p:sp>
        <p:nvSpPr>
          <p:cNvPr id="26" name="Tekstvak 25">
            <a:extLst>
              <a:ext uri="{FF2B5EF4-FFF2-40B4-BE49-F238E27FC236}">
                <a16:creationId xmlns:a16="http://schemas.microsoft.com/office/drawing/2014/main" id="{C1BDB2E5-49C5-3B3B-810C-595D3C13662A}"/>
              </a:ext>
            </a:extLst>
          </p:cNvPr>
          <p:cNvSpPr txBox="1"/>
          <p:nvPr/>
        </p:nvSpPr>
        <p:spPr>
          <a:xfrm rot="16200000">
            <a:off x="7794760" y="4311007"/>
            <a:ext cx="168857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b="1"/>
              <a:t>Waarderingen</a:t>
            </a:r>
          </a:p>
        </p:txBody>
      </p:sp>
      <p:cxnSp>
        <p:nvCxnSpPr>
          <p:cNvPr id="39" name="Rechte verbindingslijn 38">
            <a:extLst>
              <a:ext uri="{FF2B5EF4-FFF2-40B4-BE49-F238E27FC236}">
                <a16:creationId xmlns:a16="http://schemas.microsoft.com/office/drawing/2014/main" id="{F34997AE-9303-11F5-FC9F-06454DFCF2EC}"/>
              </a:ext>
            </a:extLst>
          </p:cNvPr>
          <p:cNvCxnSpPr>
            <a:cxnSpLocks/>
          </p:cNvCxnSpPr>
          <p:nvPr/>
        </p:nvCxnSpPr>
        <p:spPr>
          <a:xfrm>
            <a:off x="5373152" y="5500088"/>
            <a:ext cx="0" cy="22033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Tekstvak 70">
            <a:extLst>
              <a:ext uri="{FF2B5EF4-FFF2-40B4-BE49-F238E27FC236}">
                <a16:creationId xmlns:a16="http://schemas.microsoft.com/office/drawing/2014/main" id="{59B75D67-CABD-4857-9DAD-0AA6AEEFDA12}"/>
              </a:ext>
            </a:extLst>
          </p:cNvPr>
          <p:cNvSpPr txBox="1"/>
          <p:nvPr/>
        </p:nvSpPr>
        <p:spPr>
          <a:xfrm>
            <a:off x="6631433" y="3140968"/>
            <a:ext cx="3800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b="1"/>
              <a:t>4</a:t>
            </a:r>
          </a:p>
        </p:txBody>
      </p:sp>
      <p:cxnSp>
        <p:nvCxnSpPr>
          <p:cNvPr id="92" name="Rechte verbindingslijn 91">
            <a:extLst>
              <a:ext uri="{FF2B5EF4-FFF2-40B4-BE49-F238E27FC236}">
                <a16:creationId xmlns:a16="http://schemas.microsoft.com/office/drawing/2014/main" id="{B45D8A46-6337-1B71-5FAB-3106CA5B8105}"/>
              </a:ext>
            </a:extLst>
          </p:cNvPr>
          <p:cNvCxnSpPr>
            <a:cxnSpLocks/>
          </p:cNvCxnSpPr>
          <p:nvPr/>
        </p:nvCxnSpPr>
        <p:spPr>
          <a:xfrm>
            <a:off x="3935761" y="3429000"/>
            <a:ext cx="4464495" cy="0"/>
          </a:xfrm>
          <a:prstGeom prst="line">
            <a:avLst/>
          </a:prstGeom>
          <a:ln w="12700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94" name="Tekstvak 93">
            <a:extLst>
              <a:ext uri="{FF2B5EF4-FFF2-40B4-BE49-F238E27FC236}">
                <a16:creationId xmlns:a16="http://schemas.microsoft.com/office/drawing/2014/main" id="{13C67215-9F3F-53B8-DD71-9F528536D4DB}"/>
              </a:ext>
            </a:extLst>
          </p:cNvPr>
          <p:cNvSpPr txBox="1"/>
          <p:nvPr/>
        </p:nvSpPr>
        <p:spPr>
          <a:xfrm>
            <a:off x="5193477" y="3861048"/>
            <a:ext cx="3800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b="1"/>
              <a:t>4</a:t>
            </a:r>
          </a:p>
        </p:txBody>
      </p:sp>
      <p:cxnSp>
        <p:nvCxnSpPr>
          <p:cNvPr id="110" name="Rechte verbindingslijn 109">
            <a:extLst>
              <a:ext uri="{FF2B5EF4-FFF2-40B4-BE49-F238E27FC236}">
                <a16:creationId xmlns:a16="http://schemas.microsoft.com/office/drawing/2014/main" id="{2B9AB81D-AFFA-AE8E-6820-0B62F4CE8BC2}"/>
              </a:ext>
            </a:extLst>
          </p:cNvPr>
          <p:cNvCxnSpPr>
            <a:cxnSpLocks/>
          </p:cNvCxnSpPr>
          <p:nvPr/>
        </p:nvCxnSpPr>
        <p:spPr>
          <a:xfrm>
            <a:off x="3935761" y="4168825"/>
            <a:ext cx="4464495" cy="0"/>
          </a:xfrm>
          <a:prstGeom prst="line">
            <a:avLst/>
          </a:prstGeom>
          <a:ln w="12700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38" name="Tekstvak 137">
            <a:extLst>
              <a:ext uri="{FF2B5EF4-FFF2-40B4-BE49-F238E27FC236}">
                <a16:creationId xmlns:a16="http://schemas.microsoft.com/office/drawing/2014/main" id="{7EF0B2FE-3608-1883-1CCE-F6639B14D228}"/>
              </a:ext>
            </a:extLst>
          </p:cNvPr>
          <p:cNvSpPr txBox="1"/>
          <p:nvPr/>
        </p:nvSpPr>
        <p:spPr>
          <a:xfrm>
            <a:off x="3395330" y="5713511"/>
            <a:ext cx="141407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b="1"/>
              <a:t>Start semester</a:t>
            </a:r>
          </a:p>
        </p:txBody>
      </p:sp>
      <p:sp>
        <p:nvSpPr>
          <p:cNvPr id="148" name="Ovaal 147">
            <a:extLst>
              <a:ext uri="{FF2B5EF4-FFF2-40B4-BE49-F238E27FC236}">
                <a16:creationId xmlns:a16="http://schemas.microsoft.com/office/drawing/2014/main" id="{74F78495-5E79-BDCA-C1AB-0B5D3D3FBEAC}"/>
              </a:ext>
            </a:extLst>
          </p:cNvPr>
          <p:cNvSpPr/>
          <p:nvPr/>
        </p:nvSpPr>
        <p:spPr>
          <a:xfrm>
            <a:off x="5326648" y="4812531"/>
            <a:ext cx="108000" cy="108000"/>
          </a:xfrm>
          <a:prstGeom prst="ellipse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49" name="Ovaal 148">
            <a:extLst>
              <a:ext uri="{FF2B5EF4-FFF2-40B4-BE49-F238E27FC236}">
                <a16:creationId xmlns:a16="http://schemas.microsoft.com/office/drawing/2014/main" id="{F4B27D1A-E508-E5BB-2BA1-75AA1516237C}"/>
              </a:ext>
            </a:extLst>
          </p:cNvPr>
          <p:cNvSpPr/>
          <p:nvPr/>
        </p:nvSpPr>
        <p:spPr>
          <a:xfrm>
            <a:off x="6763532" y="4812531"/>
            <a:ext cx="108000" cy="108000"/>
          </a:xfrm>
          <a:prstGeom prst="ellipse">
            <a:avLst/>
          </a:prstGeom>
          <a:solidFill>
            <a:schemeClr val="bg1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50" name="Ovaal 149">
            <a:extLst>
              <a:ext uri="{FF2B5EF4-FFF2-40B4-BE49-F238E27FC236}">
                <a16:creationId xmlns:a16="http://schemas.microsoft.com/office/drawing/2014/main" id="{C08CD5C2-3766-B49E-D269-7AE61C9979AF}"/>
              </a:ext>
            </a:extLst>
          </p:cNvPr>
          <p:cNvSpPr/>
          <p:nvPr/>
        </p:nvSpPr>
        <p:spPr>
          <a:xfrm>
            <a:off x="8208234" y="4812531"/>
            <a:ext cx="108000" cy="108000"/>
          </a:xfrm>
          <a:prstGeom prst="ellipse">
            <a:avLst/>
          </a:prstGeom>
          <a:solidFill>
            <a:schemeClr val="bg1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54" name="Ovaal 153">
            <a:extLst>
              <a:ext uri="{FF2B5EF4-FFF2-40B4-BE49-F238E27FC236}">
                <a16:creationId xmlns:a16="http://schemas.microsoft.com/office/drawing/2014/main" id="{BCF8D0BF-B0DF-1A1F-0915-3E4534D4CA42}"/>
              </a:ext>
            </a:extLst>
          </p:cNvPr>
          <p:cNvSpPr/>
          <p:nvPr/>
        </p:nvSpPr>
        <p:spPr>
          <a:xfrm>
            <a:off x="6764644" y="4116303"/>
            <a:ext cx="108000" cy="108000"/>
          </a:xfrm>
          <a:prstGeom prst="ellipse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55" name="Ovaal 154">
            <a:extLst>
              <a:ext uri="{FF2B5EF4-FFF2-40B4-BE49-F238E27FC236}">
                <a16:creationId xmlns:a16="http://schemas.microsoft.com/office/drawing/2014/main" id="{8361544A-12B1-B800-2314-0E6A7375E8AB}"/>
              </a:ext>
            </a:extLst>
          </p:cNvPr>
          <p:cNvSpPr/>
          <p:nvPr/>
        </p:nvSpPr>
        <p:spPr>
          <a:xfrm>
            <a:off x="8208234" y="4116303"/>
            <a:ext cx="108000" cy="108000"/>
          </a:xfrm>
          <a:prstGeom prst="ellipse">
            <a:avLst/>
          </a:prstGeom>
          <a:solidFill>
            <a:schemeClr val="bg1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56" name="Ovaal 155">
            <a:extLst>
              <a:ext uri="{FF2B5EF4-FFF2-40B4-BE49-F238E27FC236}">
                <a16:creationId xmlns:a16="http://schemas.microsoft.com/office/drawing/2014/main" id="{D98AB6BD-A694-890A-3415-67690951C801}"/>
              </a:ext>
            </a:extLst>
          </p:cNvPr>
          <p:cNvSpPr/>
          <p:nvPr/>
        </p:nvSpPr>
        <p:spPr>
          <a:xfrm>
            <a:off x="8208234" y="3375000"/>
            <a:ext cx="108000" cy="108000"/>
          </a:xfrm>
          <a:prstGeom prst="ellipse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57" name="Ovaal 156">
            <a:extLst>
              <a:ext uri="{FF2B5EF4-FFF2-40B4-BE49-F238E27FC236}">
                <a16:creationId xmlns:a16="http://schemas.microsoft.com/office/drawing/2014/main" id="{9137F8E7-9CC9-00F1-8871-6BFB63CBD9F8}"/>
              </a:ext>
            </a:extLst>
          </p:cNvPr>
          <p:cNvSpPr/>
          <p:nvPr/>
        </p:nvSpPr>
        <p:spPr>
          <a:xfrm>
            <a:off x="6768550" y="3380153"/>
            <a:ext cx="108000" cy="108000"/>
          </a:xfrm>
          <a:prstGeom prst="ellipse">
            <a:avLst/>
          </a:prstGeom>
          <a:solidFill>
            <a:schemeClr val="bg1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59" name="Ovaal 158">
            <a:extLst>
              <a:ext uri="{FF2B5EF4-FFF2-40B4-BE49-F238E27FC236}">
                <a16:creationId xmlns:a16="http://schemas.microsoft.com/office/drawing/2014/main" id="{143729D8-AB02-9DCF-34B7-3DAB3B69F2DA}"/>
              </a:ext>
            </a:extLst>
          </p:cNvPr>
          <p:cNvSpPr/>
          <p:nvPr/>
        </p:nvSpPr>
        <p:spPr>
          <a:xfrm>
            <a:off x="5324584" y="4111882"/>
            <a:ext cx="108000" cy="108000"/>
          </a:xfrm>
          <a:prstGeom prst="ellipse">
            <a:avLst/>
          </a:prstGeom>
          <a:solidFill>
            <a:schemeClr val="bg1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73" name="Tekstvak 172">
            <a:extLst>
              <a:ext uri="{FF2B5EF4-FFF2-40B4-BE49-F238E27FC236}">
                <a16:creationId xmlns:a16="http://schemas.microsoft.com/office/drawing/2014/main" id="{4D4877D5-9DF7-196E-1DB1-9CA45F4972B8}"/>
              </a:ext>
            </a:extLst>
          </p:cNvPr>
          <p:cNvSpPr txBox="1"/>
          <p:nvPr/>
        </p:nvSpPr>
        <p:spPr>
          <a:xfrm>
            <a:off x="8081011" y="2432135"/>
            <a:ext cx="3800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b="1"/>
              <a:t>4</a:t>
            </a:r>
          </a:p>
        </p:txBody>
      </p:sp>
      <p:sp>
        <p:nvSpPr>
          <p:cNvPr id="174" name="Ovaal 173">
            <a:extLst>
              <a:ext uri="{FF2B5EF4-FFF2-40B4-BE49-F238E27FC236}">
                <a16:creationId xmlns:a16="http://schemas.microsoft.com/office/drawing/2014/main" id="{34D3E911-C85B-74F6-AD0F-E26049B58545}"/>
              </a:ext>
            </a:extLst>
          </p:cNvPr>
          <p:cNvSpPr/>
          <p:nvPr/>
        </p:nvSpPr>
        <p:spPr>
          <a:xfrm>
            <a:off x="8218128" y="2671320"/>
            <a:ext cx="108000" cy="108000"/>
          </a:xfrm>
          <a:prstGeom prst="ellipse">
            <a:avLst/>
          </a:prstGeom>
          <a:solidFill>
            <a:schemeClr val="bg1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cxnSp>
        <p:nvCxnSpPr>
          <p:cNvPr id="176" name="Rechte verbindingslijn 175">
            <a:extLst>
              <a:ext uri="{FF2B5EF4-FFF2-40B4-BE49-F238E27FC236}">
                <a16:creationId xmlns:a16="http://schemas.microsoft.com/office/drawing/2014/main" id="{DF17ED27-3F68-EBB0-D403-6B7904650854}"/>
              </a:ext>
            </a:extLst>
          </p:cNvPr>
          <p:cNvCxnSpPr>
            <a:cxnSpLocks/>
          </p:cNvCxnSpPr>
          <p:nvPr/>
        </p:nvCxnSpPr>
        <p:spPr>
          <a:xfrm>
            <a:off x="3935761" y="5500088"/>
            <a:ext cx="0" cy="22033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48092776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93717c6c-c681-4d45-8a82-09dd9baefbc0" xsi:nil="true"/>
    <lcf76f155ced4ddcb4097134ff3c332f xmlns="273e6b89-1472-46bb-889b-efa6ed016eea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D17F82F2A7AF34185182A75FCCE68D3" ma:contentTypeVersion="18" ma:contentTypeDescription="Een nieuw document maken." ma:contentTypeScope="" ma:versionID="d6a1ee3eb1cc88db934e96d74719c537">
  <xsd:schema xmlns:xsd="http://www.w3.org/2001/XMLSchema" xmlns:xs="http://www.w3.org/2001/XMLSchema" xmlns:p="http://schemas.microsoft.com/office/2006/metadata/properties" xmlns:ns2="93717c6c-c681-4d45-8a82-09dd9baefbc0" xmlns:ns3="273e6b89-1472-46bb-889b-efa6ed016eea" targetNamespace="http://schemas.microsoft.com/office/2006/metadata/properties" ma:root="true" ma:fieldsID="9cb68619dd269f2be2a1d36c0d6db7ba" ns2:_="" ns3:_="">
    <xsd:import namespace="93717c6c-c681-4d45-8a82-09dd9baefbc0"/>
    <xsd:import namespace="273e6b89-1472-46bb-889b-efa6ed016eea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MediaServiceObjectDetectorVersions" minOccurs="0"/>
                <xsd:element ref="ns3:lcf76f155ced4ddcb4097134ff3c332f" minOccurs="0"/>
                <xsd:element ref="ns2:TaxCatchAll" minOccurs="0"/>
                <xsd:element ref="ns3:MediaServiceDateTaken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Location" minOccurs="0"/>
                <xsd:element ref="ns3:MediaLengthInSeconds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3717c6c-c681-4d45-8a82-09dd9baefbc0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7f536fc6-352f-4f41-9867-f5d64b10659f}" ma:internalName="TaxCatchAll" ma:showField="CatchAllData" ma:web="93717c6c-c681-4d45-8a82-09dd9baefbc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73e6b89-1472-46bb-889b-efa6ed016ee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5" nillable="true" ma:taxonomy="true" ma:internalName="lcf76f155ced4ddcb4097134ff3c332f" ma:taxonomyFieldName="MediaServiceImageTags" ma:displayName="Afbeeldingtags" ma:readOnly="false" ma:fieldId="{5cf76f15-5ced-4ddc-b409-7134ff3c332f}" ma:taxonomyMulti="true" ma:sspId="32d39682-ccf7-48d8-962f-2ca2d3d56b7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37A4188-5232-4CD7-B914-DC42F960CC5A}">
  <ds:schemaRefs>
    <ds:schemaRef ds:uri="http://schemas.microsoft.com/office/2006/documentManagement/types"/>
    <ds:schemaRef ds:uri="http://schemas.microsoft.com/office/infopath/2007/PartnerControls"/>
    <ds:schemaRef ds:uri="http://www.w3.org/XML/1998/namespace"/>
    <ds:schemaRef ds:uri="http://purl.org/dc/dcmitype/"/>
    <ds:schemaRef ds:uri="http://schemas.openxmlformats.org/package/2006/metadata/core-properties"/>
    <ds:schemaRef ds:uri="http://schemas.microsoft.com/office/2006/metadata/properties"/>
    <ds:schemaRef ds:uri="http://purl.org/dc/terms/"/>
    <ds:schemaRef ds:uri="http://purl.org/dc/elements/1.1/"/>
    <ds:schemaRef ds:uri="273e6b89-1472-46bb-889b-efa6ed016eea"/>
    <ds:schemaRef ds:uri="93717c6c-c681-4d45-8a82-09dd9baefbc0"/>
  </ds:schemaRefs>
</ds:datastoreItem>
</file>

<file path=customXml/itemProps2.xml><?xml version="1.0" encoding="utf-8"?>
<ds:datastoreItem xmlns:ds="http://schemas.openxmlformats.org/officeDocument/2006/customXml" ds:itemID="{8D0EDF63-BFC0-41F8-A2C1-685FDFDEE27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AA3865D-D454-4E80-BD8F-1030F05D602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3717c6c-c681-4d45-8a82-09dd9baefbc0"/>
    <ds:schemaRef ds:uri="273e6b89-1472-46bb-889b-efa6ed016ee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98</TotalTime>
  <Words>31</Words>
  <Application>Microsoft Macintosh PowerPoint</Application>
  <PresentationFormat>Breedbeeld</PresentationFormat>
  <Paragraphs>14</Paragraphs>
  <Slides>1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Kantoorthema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Ronald van Raaphorst</dc:creator>
  <cp:lastModifiedBy>Ronald van Raaphorst</cp:lastModifiedBy>
  <cp:revision>1</cp:revision>
  <dcterms:created xsi:type="dcterms:W3CDTF">2026-07-08T07:32:51Z</dcterms:created>
  <dcterms:modified xsi:type="dcterms:W3CDTF">2026-08-25T14:01:42Z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0x0101005D17F82F2A7AF34185182A75FCCE68D3</vt:lpwstr>
  </property>
  <property fmtid="{D5CDD505-2E9C-101B-9397-08002B2CF9AE}" pid="3" name="MediaServiceImageTags">
    <vt:lpwstr/>
  </property>
</Properties>
</file>